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9945-8B36-421C-9D13-A7326192DF6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4C59-B068-40CD-89CB-A41B0BB34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9945-8B36-421C-9D13-A7326192DF6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4C59-B068-40CD-89CB-A41B0BB34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9945-8B36-421C-9D13-A7326192DF6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4C59-B068-40CD-89CB-A41B0BB34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9945-8B36-421C-9D13-A7326192DF6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4C59-B068-40CD-89CB-A41B0BB34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9945-8B36-421C-9D13-A7326192DF6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4C59-B068-40CD-89CB-A41B0BB34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9945-8B36-421C-9D13-A7326192DF6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4C59-B068-40CD-89CB-A41B0BB34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9945-8B36-421C-9D13-A7326192DF6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4C59-B068-40CD-89CB-A41B0BB34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9945-8B36-421C-9D13-A7326192DF6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4C59-B068-40CD-89CB-A41B0BB34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9945-8B36-421C-9D13-A7326192DF6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4C59-B068-40CD-89CB-A41B0BB34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9945-8B36-421C-9D13-A7326192DF6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4C59-B068-40CD-89CB-A41B0BB34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C9945-8B36-421C-9D13-A7326192DF6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4C59-B068-40CD-89CB-A41B0BB34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C9945-8B36-421C-9D13-A7326192DF62}" type="datetimeFigureOut">
              <a:rPr lang="en-US" smtClean="0"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54C59-B068-40CD-89CB-A41B0BB348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presente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mes</a:t>
            </a:r>
            <a:r>
              <a:rPr lang="en-US" dirty="0" smtClean="0"/>
              <a:t> </a:t>
            </a:r>
            <a:r>
              <a:rPr lang="en-US" dirty="0" err="1" smtClean="0"/>
              <a:t>achats</a:t>
            </a:r>
            <a:r>
              <a:rPr lang="en-US" dirty="0" smtClean="0"/>
              <a:t> et le </a:t>
            </a:r>
            <a:r>
              <a:rPr lang="en-US" dirty="0" err="1" smtClean="0"/>
              <a:t>magasin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Content Placeholder 8" descr="food-collection-thumb64667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447800"/>
            <a:ext cx="5715000" cy="47013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Les </a:t>
            </a:r>
            <a:r>
              <a:rPr lang="en-US" sz="3200" dirty="0" err="1" smtClean="0"/>
              <a:t>choix</a:t>
            </a:r>
            <a:r>
              <a:rPr lang="en-US" sz="3200" dirty="0" smtClean="0"/>
              <a:t> </a:t>
            </a:r>
            <a:r>
              <a:rPr lang="en-US" sz="3200" dirty="0" err="1" smtClean="0"/>
              <a:t>que</a:t>
            </a:r>
            <a:r>
              <a:rPr lang="en-US" sz="3200" dirty="0" smtClean="0"/>
              <a:t> </a:t>
            </a:r>
            <a:r>
              <a:rPr lang="en-US" sz="3200" dirty="0" err="1" smtClean="0"/>
              <a:t>tu</a:t>
            </a:r>
            <a:r>
              <a:rPr lang="en-US" sz="3200" dirty="0" smtClean="0"/>
              <a:t> fait </a:t>
            </a:r>
            <a:r>
              <a:rPr lang="en-US" sz="3200" dirty="0" err="1" smtClean="0"/>
              <a:t>sont</a:t>
            </a:r>
            <a:r>
              <a:rPr lang="en-US" sz="3200" dirty="0" smtClean="0"/>
              <a:t> les plus important, </a:t>
            </a:r>
            <a:r>
              <a:rPr lang="en-US" sz="3200" dirty="0" err="1" smtClean="0"/>
              <a:t>pense</a:t>
            </a:r>
            <a:r>
              <a:rPr lang="en-US" sz="3200" dirty="0" smtClean="0"/>
              <a:t> </a:t>
            </a:r>
            <a:r>
              <a:rPr lang="en-US" sz="3200" dirty="0" err="1" smtClean="0"/>
              <a:t>deux</a:t>
            </a:r>
            <a:r>
              <a:rPr lang="en-US" sz="3200" dirty="0" smtClean="0"/>
              <a:t> </a:t>
            </a:r>
            <a:r>
              <a:rPr lang="en-US" sz="3200" dirty="0" err="1" smtClean="0"/>
              <a:t>fois</a:t>
            </a:r>
            <a:r>
              <a:rPr lang="en-US" sz="3200" dirty="0" smtClean="0"/>
              <a:t> et </a:t>
            </a:r>
            <a:r>
              <a:rPr lang="en-US" sz="3200" dirty="0" err="1" smtClean="0"/>
              <a:t>apres</a:t>
            </a:r>
            <a:r>
              <a:rPr lang="en-US" sz="3200" dirty="0"/>
              <a:t> </a:t>
            </a:r>
            <a:r>
              <a:rPr lang="en-US" sz="3200" dirty="0" err="1" smtClean="0"/>
              <a:t>faits</a:t>
            </a:r>
            <a:r>
              <a:rPr lang="en-US" sz="3200" dirty="0" smtClean="0"/>
              <a:t> les </a:t>
            </a:r>
            <a:r>
              <a:rPr lang="en-US" sz="3200" dirty="0" err="1" smtClean="0"/>
              <a:t>achats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4" name="Content Placeholder 3" descr="mancare_chinezeasc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676400"/>
            <a:ext cx="5010150" cy="38140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J’ai</a:t>
            </a:r>
            <a:r>
              <a:rPr lang="en-US" sz="3200" dirty="0" smtClean="0"/>
              <a:t> plus de </a:t>
            </a:r>
            <a:r>
              <a:rPr lang="en-US" sz="3200" dirty="0" err="1" smtClean="0"/>
              <a:t>magasins</a:t>
            </a:r>
            <a:r>
              <a:rPr lang="en-US" sz="3200" dirty="0" smtClean="0"/>
              <a:t> a cote de </a:t>
            </a:r>
            <a:r>
              <a:rPr lang="en-US" sz="3200" dirty="0" err="1" smtClean="0"/>
              <a:t>moi</a:t>
            </a:r>
            <a:r>
              <a:rPr lang="en-US" sz="3200" dirty="0" smtClean="0"/>
              <a:t>, par example le </a:t>
            </a:r>
            <a:r>
              <a:rPr lang="en-US" sz="3200" dirty="0" err="1" smtClean="0"/>
              <a:t>magasin</a:t>
            </a:r>
            <a:r>
              <a:rPr lang="en-US" sz="3200" dirty="0" smtClean="0"/>
              <a:t> Carrefour </a:t>
            </a:r>
            <a:r>
              <a:rPr lang="en-US" sz="3200" dirty="0" err="1" smtClean="0"/>
              <a:t>Orhideea</a:t>
            </a:r>
            <a:r>
              <a:rPr lang="en-US" sz="3200" dirty="0" smtClean="0"/>
              <a:t>, qui </a:t>
            </a:r>
            <a:r>
              <a:rPr lang="en-US" sz="3200" dirty="0" err="1" smtClean="0"/>
              <a:t>est</a:t>
            </a:r>
            <a:r>
              <a:rPr lang="en-US" sz="3200" dirty="0" smtClean="0"/>
              <a:t> a </a:t>
            </a:r>
            <a:r>
              <a:rPr lang="en-US" sz="3200" dirty="0" err="1" smtClean="0"/>
              <a:t>dix</a:t>
            </a:r>
            <a:r>
              <a:rPr lang="en-US" sz="3200" dirty="0" smtClean="0"/>
              <a:t> minute par pied.</a:t>
            </a:r>
            <a:endParaRPr lang="en-US" sz="3200" dirty="0"/>
          </a:p>
        </p:txBody>
      </p:sp>
      <p:pic>
        <p:nvPicPr>
          <p:cNvPr id="4" name="Content Placeholder 3" descr="carrefour_hyp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2209800"/>
            <a:ext cx="5503094" cy="38574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Si je </a:t>
            </a:r>
            <a:r>
              <a:rPr lang="en-US" sz="3600" dirty="0" err="1" smtClean="0"/>
              <a:t>n’ai</a:t>
            </a:r>
            <a:r>
              <a:rPr lang="en-US" sz="3600" dirty="0" smtClean="0"/>
              <a:t> pas </a:t>
            </a:r>
            <a:r>
              <a:rPr lang="en-US" sz="3600" dirty="0" err="1" smtClean="0"/>
              <a:t>quelque</a:t>
            </a:r>
            <a:r>
              <a:rPr lang="en-US" sz="3600" dirty="0" smtClean="0"/>
              <a:t> chose pour manger, je </a:t>
            </a:r>
            <a:r>
              <a:rPr lang="en-US" sz="3600" dirty="0" err="1" smtClean="0"/>
              <a:t>vais</a:t>
            </a:r>
            <a:r>
              <a:rPr lang="en-US" sz="3600" dirty="0" smtClean="0"/>
              <a:t> a la patisserie </a:t>
            </a:r>
            <a:r>
              <a:rPr lang="en-US" sz="3600" dirty="0" err="1" smtClean="0"/>
              <a:t>ou</a:t>
            </a:r>
            <a:r>
              <a:rPr lang="en-US" sz="3600" dirty="0" smtClean="0"/>
              <a:t> a la </a:t>
            </a:r>
            <a:r>
              <a:rPr lang="en-US" sz="3600" dirty="0" err="1" smtClean="0"/>
              <a:t>confiserie</a:t>
            </a:r>
            <a:r>
              <a:rPr lang="en-US" sz="3600" dirty="0" smtClean="0"/>
              <a:t> et </a:t>
            </a:r>
            <a:r>
              <a:rPr lang="en-US" sz="3600" dirty="0" err="1" smtClean="0"/>
              <a:t>j’achete</a:t>
            </a:r>
            <a:r>
              <a:rPr lang="en-US" sz="3600" dirty="0" smtClean="0"/>
              <a:t> en </a:t>
            </a:r>
            <a:r>
              <a:rPr lang="en-US" sz="3600" dirty="0" err="1" smtClean="0"/>
              <a:t>fonction</a:t>
            </a:r>
            <a:r>
              <a:rPr lang="en-US" sz="3600" dirty="0" smtClean="0"/>
              <a:t> de </a:t>
            </a:r>
            <a:r>
              <a:rPr lang="en-US" sz="3600" dirty="0" err="1" smtClean="0"/>
              <a:t>mon</a:t>
            </a:r>
            <a:r>
              <a:rPr lang="en-US" sz="3600" dirty="0" smtClean="0"/>
              <a:t> budget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" name="Content Placeholder 6" descr="dulciur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2133601"/>
            <a:ext cx="3394472" cy="3429000"/>
          </a:xfrm>
        </p:spPr>
      </p:pic>
      <p:pic>
        <p:nvPicPr>
          <p:cNvPr id="6" name="Content Placeholder 5" descr="DSC0259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133600"/>
            <a:ext cx="40386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Je ne </a:t>
            </a:r>
            <a:r>
              <a:rPr lang="en-US" sz="3200" dirty="0" err="1" smtClean="0"/>
              <a:t>suis</a:t>
            </a:r>
            <a:r>
              <a:rPr lang="en-US" sz="3200" dirty="0" smtClean="0"/>
              <a:t> pas </a:t>
            </a:r>
            <a:r>
              <a:rPr lang="en-US" sz="3200" dirty="0" err="1" smtClean="0"/>
              <a:t>une</a:t>
            </a:r>
            <a:r>
              <a:rPr lang="en-US" sz="3200" dirty="0" smtClean="0"/>
              <a:t> </a:t>
            </a:r>
            <a:r>
              <a:rPr lang="en-US" sz="3200" dirty="0" err="1" smtClean="0"/>
              <a:t>personne</a:t>
            </a:r>
            <a:r>
              <a:rPr lang="en-US" sz="3200" dirty="0" smtClean="0"/>
              <a:t> </a:t>
            </a:r>
            <a:r>
              <a:rPr lang="en-US" sz="3200" dirty="0" err="1" smtClean="0"/>
              <a:t>difficile</a:t>
            </a:r>
            <a:r>
              <a:rPr lang="en-US" sz="3200" dirty="0" smtClean="0"/>
              <a:t> a </a:t>
            </a:r>
            <a:r>
              <a:rPr lang="en-US" sz="3200" dirty="0" err="1" smtClean="0"/>
              <a:t>satisfaire</a:t>
            </a:r>
            <a:r>
              <a:rPr lang="en-US" sz="3200" dirty="0" smtClean="0"/>
              <a:t>, je ne fait pas des </a:t>
            </a:r>
            <a:r>
              <a:rPr lang="en-US" sz="3200" dirty="0" err="1" smtClean="0"/>
              <a:t>sornettes</a:t>
            </a:r>
            <a:r>
              <a:rPr lang="en-US" sz="3200" dirty="0" smtClean="0"/>
              <a:t> </a:t>
            </a:r>
            <a:r>
              <a:rPr lang="en-US" sz="3200" dirty="0" err="1" smtClean="0"/>
              <a:t>comme</a:t>
            </a:r>
            <a:r>
              <a:rPr lang="en-US" sz="3200" dirty="0" smtClean="0"/>
              <a:t> font les </a:t>
            </a:r>
            <a:r>
              <a:rPr lang="en-US" sz="3200" dirty="0" err="1" smtClean="0"/>
              <a:t>autres</a:t>
            </a:r>
            <a:r>
              <a:rPr lang="en-US" sz="3200" dirty="0" smtClean="0"/>
              <a:t> .</a:t>
            </a:r>
            <a:endParaRPr lang="en-US" sz="3200" dirty="0"/>
          </a:p>
        </p:txBody>
      </p:sp>
      <p:pic>
        <p:nvPicPr>
          <p:cNvPr id="4" name="Content Placeholder 3" descr="mancare-pentru-pisici-hra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057400"/>
            <a:ext cx="4953000" cy="4495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Notre </a:t>
            </a:r>
            <a:r>
              <a:rPr lang="en-US" sz="3200" dirty="0" err="1" smtClean="0"/>
              <a:t>magasins</a:t>
            </a:r>
            <a:r>
              <a:rPr lang="en-US" sz="3200" dirty="0" smtClean="0"/>
              <a:t> et </a:t>
            </a:r>
            <a:r>
              <a:rPr lang="en-US" sz="3200" dirty="0" err="1" smtClean="0"/>
              <a:t>produits</a:t>
            </a:r>
            <a:r>
              <a:rPr lang="en-US" sz="3200" dirty="0" smtClean="0"/>
              <a:t> </a:t>
            </a:r>
            <a:r>
              <a:rPr lang="en-US" sz="3200" dirty="0" err="1" smtClean="0"/>
              <a:t>sont</a:t>
            </a:r>
            <a:r>
              <a:rPr lang="en-US" sz="3200" dirty="0" smtClean="0"/>
              <a:t> </a:t>
            </a:r>
            <a:r>
              <a:rPr lang="en-US" sz="3200" dirty="0" err="1" smtClean="0"/>
              <a:t>moin</a:t>
            </a:r>
            <a:r>
              <a:rPr lang="en-US" sz="3200" dirty="0" smtClean="0"/>
              <a:t> </a:t>
            </a:r>
            <a:r>
              <a:rPr lang="en-US" sz="3200" dirty="0" err="1" smtClean="0"/>
              <a:t>cher</a:t>
            </a:r>
            <a:r>
              <a:rPr lang="en-US" sz="3200" dirty="0" smtClean="0"/>
              <a:t> en </a:t>
            </a:r>
            <a:r>
              <a:rPr lang="en-US" sz="3200" dirty="0" err="1" smtClean="0"/>
              <a:t>comparaison</a:t>
            </a:r>
            <a:r>
              <a:rPr lang="en-US" sz="3200" dirty="0" smtClean="0"/>
              <a:t> avec </a:t>
            </a:r>
            <a:r>
              <a:rPr lang="en-US" sz="3200" dirty="0" err="1" smtClean="0"/>
              <a:t>autres</a:t>
            </a:r>
            <a:r>
              <a:rPr lang="en-US" sz="3200" dirty="0" smtClean="0"/>
              <a:t> pays, </a:t>
            </a:r>
            <a:r>
              <a:rPr lang="en-US" sz="3200" dirty="0" err="1" smtClean="0"/>
              <a:t>mais</a:t>
            </a:r>
            <a:r>
              <a:rPr lang="en-US" sz="3200" dirty="0" smtClean="0"/>
              <a:t> </a:t>
            </a:r>
            <a:r>
              <a:rPr lang="en-US" sz="3200" dirty="0" err="1" smtClean="0"/>
              <a:t>aussi</a:t>
            </a:r>
            <a:r>
              <a:rPr lang="en-US" sz="3200" dirty="0" smtClean="0"/>
              <a:t> </a:t>
            </a:r>
            <a:r>
              <a:rPr lang="en-US" sz="3200" dirty="0" err="1" smtClean="0"/>
              <a:t>ils</a:t>
            </a:r>
            <a:r>
              <a:rPr lang="en-US" sz="3200" dirty="0" smtClean="0"/>
              <a:t> </a:t>
            </a:r>
            <a:r>
              <a:rPr lang="en-US" sz="3200" dirty="0" err="1" smtClean="0"/>
              <a:t>ont</a:t>
            </a:r>
            <a:r>
              <a:rPr lang="en-US" sz="3200" dirty="0" smtClean="0"/>
              <a:t> </a:t>
            </a:r>
            <a:r>
              <a:rPr lang="en-US" sz="3200" dirty="0" err="1" smtClean="0"/>
              <a:t>autres</a:t>
            </a:r>
            <a:r>
              <a:rPr lang="en-US" sz="3200" dirty="0" smtClean="0"/>
              <a:t> </a:t>
            </a:r>
            <a:r>
              <a:rPr lang="en-US" sz="3200" dirty="0" err="1" smtClean="0"/>
              <a:t>salaires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4" name="Content Placeholder 3" descr="media-markt-el-dia-sin-iva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Si je </a:t>
            </a:r>
            <a:r>
              <a:rPr lang="en-US" sz="3200" dirty="0" err="1" smtClean="0"/>
              <a:t>vais</a:t>
            </a:r>
            <a:r>
              <a:rPr lang="en-US" sz="3200" dirty="0" smtClean="0"/>
              <a:t> en </a:t>
            </a:r>
            <a:r>
              <a:rPr lang="en-US" sz="3200" dirty="0" err="1" smtClean="0"/>
              <a:t>Autriche</a:t>
            </a:r>
            <a:r>
              <a:rPr lang="en-US" sz="3200" dirty="0" smtClean="0"/>
              <a:t> </a:t>
            </a:r>
            <a:r>
              <a:rPr lang="en-US" sz="3200" dirty="0" err="1" smtClean="0"/>
              <a:t>ou</a:t>
            </a:r>
            <a:r>
              <a:rPr lang="en-US" sz="3200" dirty="0" smtClean="0"/>
              <a:t> </a:t>
            </a:r>
            <a:r>
              <a:rPr lang="en-US" sz="3200" dirty="0" err="1" smtClean="0"/>
              <a:t>Allemagne</a:t>
            </a:r>
            <a:r>
              <a:rPr lang="en-US" sz="3200" dirty="0" smtClean="0"/>
              <a:t>, le premier </a:t>
            </a:r>
            <a:r>
              <a:rPr lang="en-US" sz="3200" dirty="0" err="1" smtClean="0"/>
              <a:t>magasin</a:t>
            </a:r>
            <a:r>
              <a:rPr lang="en-US" sz="3200" dirty="0" smtClean="0"/>
              <a:t> </a:t>
            </a:r>
            <a:r>
              <a:rPr lang="en-US" sz="3200" dirty="0" err="1" smtClean="0"/>
              <a:t>que</a:t>
            </a:r>
            <a:r>
              <a:rPr lang="en-US" sz="3200" dirty="0" smtClean="0"/>
              <a:t> je </a:t>
            </a:r>
            <a:r>
              <a:rPr lang="en-US" sz="3200" dirty="0" err="1" smtClean="0"/>
              <a:t>veux</a:t>
            </a:r>
            <a:r>
              <a:rPr lang="en-US" sz="3200" dirty="0" smtClean="0"/>
              <a:t> le </a:t>
            </a:r>
            <a:r>
              <a:rPr lang="en-US" sz="3200" dirty="0" err="1" smtClean="0"/>
              <a:t>visiter</a:t>
            </a:r>
            <a:r>
              <a:rPr lang="en-US" sz="3200" dirty="0" smtClean="0"/>
              <a:t> </a:t>
            </a:r>
            <a:r>
              <a:rPr lang="en-US" sz="3200" dirty="0" err="1" smtClean="0"/>
              <a:t>c’est</a:t>
            </a:r>
            <a:r>
              <a:rPr lang="en-US" sz="3200" dirty="0" smtClean="0"/>
              <a:t> Media </a:t>
            </a:r>
            <a:r>
              <a:rPr lang="en-US" sz="3200" dirty="0" err="1" smtClean="0"/>
              <a:t>Markt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4" name="Content Placeholder 3" descr="5486024838_a31af654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      </a:t>
            </a:r>
            <a:r>
              <a:rPr lang="en-US" sz="4900" dirty="0" smtClean="0"/>
              <a:t>Merci beaucoup </a:t>
            </a:r>
            <a:br>
              <a:rPr lang="en-US" sz="4900" dirty="0" smtClean="0"/>
            </a:br>
            <a:r>
              <a:rPr lang="en-US" sz="4900" dirty="0"/>
              <a:t> </a:t>
            </a:r>
            <a:r>
              <a:rPr lang="en-US" sz="4900" dirty="0" smtClean="0"/>
              <a:t>   pour </a:t>
            </a:r>
            <a:r>
              <a:rPr lang="en-US" sz="4900" dirty="0" err="1" smtClean="0"/>
              <a:t>votre</a:t>
            </a:r>
            <a:r>
              <a:rPr lang="en-US" sz="4900" dirty="0" smtClean="0"/>
              <a:t> attention!</a:t>
            </a:r>
            <a:endParaRPr lang="en-US" sz="4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133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Je vous presente mes achats et le magasin.</vt:lpstr>
      <vt:lpstr>Les choix que tu fait sont les plus important, pense deux fois et apres faits les achats.</vt:lpstr>
      <vt:lpstr>J’ai plus de magasins a cote de moi, par example le magasin Carrefour Orhideea, qui est a dix minute par pied.</vt:lpstr>
      <vt:lpstr>Si je n’ai pas quelque chose pour manger, je vais a la patisserie ou a la confiserie et j’achete en fonction de mon budget.</vt:lpstr>
      <vt:lpstr>Je ne suis pas une personne difficile a satisfaire, je ne fait pas des sornettes comme font les autres .</vt:lpstr>
      <vt:lpstr>Notre magasins et produits sont moin cher en comparaison avec autres pays, mais aussi ils ont autres salaires.</vt:lpstr>
      <vt:lpstr>Si je vais en Autriche ou Allemagne, le premier magasin que je veux le visiter c’est Media Markt.</vt:lpstr>
      <vt:lpstr>                Merci beaucoup      pour votre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Gigel</dc:creator>
  <cp:lastModifiedBy>Gigel</cp:lastModifiedBy>
  <cp:revision>19</cp:revision>
  <dcterms:created xsi:type="dcterms:W3CDTF">2012-05-07T18:41:37Z</dcterms:created>
  <dcterms:modified xsi:type="dcterms:W3CDTF">2012-05-07T20:13:32Z</dcterms:modified>
</cp:coreProperties>
</file>